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sldIdLst>
    <p:sldId id="301" r:id="rId3"/>
    <p:sldId id="307" r:id="rId4"/>
    <p:sldId id="303" r:id="rId5"/>
    <p:sldId id="309" r:id="rId6"/>
    <p:sldId id="310" r:id="rId7"/>
    <p:sldId id="313" r:id="rId8"/>
    <p:sldId id="311" r:id="rId9"/>
    <p:sldId id="312" r:id="rId10"/>
    <p:sldId id="306" r:id="rId11"/>
    <p:sldId id="305" r:id="rId12"/>
    <p:sldId id="308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46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515402-ED56-3B00-8B64-8075C71D3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9726C18-345F-CAE1-1A2F-59A0CCBF0F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562FBD4-93B0-2F1B-6F6C-C33DC36EE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32CB263-B0FF-F4EE-286D-3E0E8C46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3122D70-66B3-4238-F085-A2063A9F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022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DDCC4E-762D-09F6-B95B-62589AAA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D35D07B-8278-EEFF-5FF9-95F118ACD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2C1513F-C24B-043B-8216-4EA58AA6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2376A4C-FB49-8AE6-6CCE-11749E7CA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DF87D45-BA76-AE42-79FB-FFD17F98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2422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94E2666C-721B-86A8-B393-E7166E4326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D8627D57-059D-688A-02B7-1DFEE206C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0AB6119-D408-E0C4-4A20-6849F66F0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73CEF59-361F-A7DB-E034-4BCB09CD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FF8D5F5-DC74-3058-03D6-21289EDC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4321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tagedreven medewe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persoon, buiten&#10;&#10;Automatisch gegenereerde beschrijving">
            <a:extLst>
              <a:ext uri="{FF2B5EF4-FFF2-40B4-BE49-F238E27FC236}">
                <a16:creationId xmlns:a16="http://schemas.microsoft.com/office/drawing/2014/main" id="{C77E0BB8-6C94-4D49-ADA7-84F4AD660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6">
            <a:extLst>
              <a:ext uri="{FF2B5EF4-FFF2-40B4-BE49-F238E27FC236}">
                <a16:creationId xmlns:a16="http://schemas.microsoft.com/office/drawing/2014/main" id="{97E23446-970A-0B4C-B391-7E975B569C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0" y="1437641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2200259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lau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38346B5-A1C3-DC49-80B6-6A873BC7F9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787503">
            <a:off x="-1136531" y="4699844"/>
            <a:ext cx="4941799" cy="35989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6700F0B-5B4C-E74B-B06C-A57AF6C70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104" y="5899139"/>
            <a:ext cx="2175250" cy="454855"/>
          </a:xfrm>
          <a:prstGeom prst="rect">
            <a:avLst/>
          </a:prstGeom>
        </p:spPr>
      </p:pic>
      <p:sp>
        <p:nvSpPr>
          <p:cNvPr id="11" name="Tijdelijke aanduiding voor inhoud 10">
            <a:extLst>
              <a:ext uri="{FF2B5EF4-FFF2-40B4-BE49-F238E27FC236}">
                <a16:creationId xmlns:a16="http://schemas.microsoft.com/office/drawing/2014/main" id="{BF00C5F6-77F2-7446-AEDE-3738ACC11C50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2282613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Blau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38346B5-A1C3-DC49-80B6-6A873BC7F9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787503">
            <a:off x="-1136531" y="4699844"/>
            <a:ext cx="4941799" cy="35989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6700F0B-5B4C-E74B-B06C-A57AF6C70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104" y="5899139"/>
            <a:ext cx="2175250" cy="454855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E8E77C46-A13E-484D-BA79-185A230FBC7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3331825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38346B5-A1C3-DC49-80B6-6A873BC7F9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787503">
            <a:off x="-1136531" y="4699844"/>
            <a:ext cx="4941799" cy="35989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6700F0B-5B4C-E74B-B06C-A57AF6C70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104" y="5899139"/>
            <a:ext cx="2175250" cy="454855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125B60D7-E224-984B-AECC-27946DDA020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2492668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Blauw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38346B5-A1C3-DC49-80B6-6A873BC7F9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787503">
            <a:off x="-1136531" y="4699844"/>
            <a:ext cx="4941799" cy="35989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6700F0B-5B4C-E74B-B06C-A57AF6C70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104" y="5899139"/>
            <a:ext cx="2175250" cy="454855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D49288AD-AE49-6E48-B658-2D37C3960AD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2631473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Blauw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>
            <a:extLst>
              <a:ext uri="{FF2B5EF4-FFF2-40B4-BE49-F238E27FC236}">
                <a16:creationId xmlns:a16="http://schemas.microsoft.com/office/drawing/2014/main" id="{E38346B5-A1C3-DC49-80B6-6A873BC7F9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787503">
            <a:off x="-1136531" y="4699844"/>
            <a:ext cx="4941799" cy="35989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16700F0B-5B4C-E74B-B06C-A57AF6C702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6104" y="5899139"/>
            <a:ext cx="2175250" cy="454855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564B45A1-4641-BC44-876A-D2A4D753C07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376520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lauw log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A3737E3-7A9B-CF46-8854-F6CB719D07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072" y="-2054325"/>
            <a:ext cx="7961665" cy="5801573"/>
          </a:xfrm>
          <a:prstGeom prst="rect">
            <a:avLst/>
          </a:prstGeom>
        </p:spPr>
      </p:pic>
      <p:sp>
        <p:nvSpPr>
          <p:cNvPr id="6" name="Tijdelijke aanduiding voor inhoud 10">
            <a:extLst>
              <a:ext uri="{FF2B5EF4-FFF2-40B4-BE49-F238E27FC236}">
                <a16:creationId xmlns:a16="http://schemas.microsoft.com/office/drawing/2014/main" id="{6091D082-D341-F04C-82F5-B809FB2285B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3525005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Blauw log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A3737E3-7A9B-CF46-8854-F6CB719D07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072" y="-2054325"/>
            <a:ext cx="7961665" cy="5801573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93CDAE90-96FE-0545-958B-B868587E9CA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2483178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9018F-E784-5D55-62B0-822C74D27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9A5FABB-8AE5-F225-D933-02858780F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EDBA53-3032-E8AC-B8CF-0FEBF0D48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38693DD-C520-2923-2840-500292B75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23D268-AF48-B19B-6177-149E05FD0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82099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Blauw log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A3737E3-7A9B-CF46-8854-F6CB719D07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072" y="-2054325"/>
            <a:ext cx="7961665" cy="5801573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476B103E-C1CF-134F-8553-5309056CCAB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2616510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Blauw logo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A3737E3-7A9B-CF46-8854-F6CB719D07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072" y="-2054325"/>
            <a:ext cx="7961665" cy="5801573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CACACCE7-7988-6F41-B86D-9D9BE0ED283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3903248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Blauw log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6A3737E3-7A9B-CF46-8854-F6CB719D07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014072" y="-2054325"/>
            <a:ext cx="7961665" cy="5801573"/>
          </a:xfrm>
          <a:prstGeom prst="rect">
            <a:avLst/>
          </a:prstGeom>
        </p:spPr>
      </p:pic>
      <p:sp>
        <p:nvSpPr>
          <p:cNvPr id="5" name="Tijdelijke aanduiding voor inhoud 10">
            <a:extLst>
              <a:ext uri="{FF2B5EF4-FFF2-40B4-BE49-F238E27FC236}">
                <a16:creationId xmlns:a16="http://schemas.microsoft.com/office/drawing/2014/main" id="{950F08FF-45B2-D74F-BED3-C5468BD07D5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>
            <a:lvl1pPr marL="0" indent="0" algn="r">
              <a:buNone/>
              <a:defRPr sz="6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nl-NL"/>
              <a:t>TITEL…</a:t>
            </a:r>
          </a:p>
        </p:txBody>
      </p:sp>
    </p:spTree>
    <p:extLst>
      <p:ext uri="{BB962C8B-B14F-4D97-AF65-F5344CB8AC3E}">
        <p14:creationId xmlns:p14="http://schemas.microsoft.com/office/powerpoint/2010/main" val="1627060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T onderw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gebouw, persoon, buiten&#10;&#10;Automatisch gegenereerde beschrijving">
            <a:extLst>
              <a:ext uri="{FF2B5EF4-FFF2-40B4-BE49-F238E27FC236}">
                <a16:creationId xmlns:a16="http://schemas.microsoft.com/office/drawing/2014/main" id="{9357B5D3-5529-DF4A-BDD3-D3DF3590C8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D8DD7318-B628-824D-81C3-171A773339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4968240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66054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tse ontwikkel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persoon, binnen&#10;&#10;Automatisch gegenereerde beschrijving">
            <a:extLst>
              <a:ext uri="{FF2B5EF4-FFF2-40B4-BE49-F238E27FC236}">
                <a16:creationId xmlns:a16="http://schemas.microsoft.com/office/drawing/2014/main" id="{664047F2-F605-6049-A8B9-70AA114EAA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6">
            <a:extLst>
              <a:ext uri="{FF2B5EF4-FFF2-40B4-BE49-F238E27FC236}">
                <a16:creationId xmlns:a16="http://schemas.microsoft.com/office/drawing/2014/main" id="{C42EB880-0DCF-834E-B330-43A7D3DB7B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990600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355100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gedreven medewe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persoon, buiten&#10;&#10;Automatisch gegenereerde beschrijving">
            <a:extLst>
              <a:ext uri="{FF2B5EF4-FFF2-40B4-BE49-F238E27FC236}">
                <a16:creationId xmlns:a16="http://schemas.microsoft.com/office/drawing/2014/main" id="{C77E0BB8-6C94-4D49-ADA7-84F4AD660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el 6">
            <a:extLst>
              <a:ext uri="{FF2B5EF4-FFF2-40B4-BE49-F238E27FC236}">
                <a16:creationId xmlns:a16="http://schemas.microsoft.com/office/drawing/2014/main" id="{97E23446-970A-0B4C-B391-7E975B569C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3440" y="1437641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1436708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ilige thuiswerkpl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714F48CB-411B-3A47-82AF-ACA2787580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53493514-83A0-DF48-A640-48DDBEB243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79920" y="4876800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2266736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a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gras, buiten, persoon&#10;&#10;Automatisch gegenereerde beschrijving">
            <a:extLst>
              <a:ext uri="{FF2B5EF4-FFF2-40B4-BE49-F238E27FC236}">
                <a16:creationId xmlns:a16="http://schemas.microsoft.com/office/drawing/2014/main" id="{BB9802F1-EC75-2C42-ACFA-7D6164AC60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901233A8-6785-4E4E-BAE7-CEA1BAE357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8520" y="5029200"/>
            <a:ext cx="4145280" cy="1356359"/>
          </a:xfrm>
          <a:solidFill>
            <a:srgbClr val="FFFFFF">
              <a:alpha val="89804"/>
            </a:srgbClr>
          </a:solidFill>
        </p:spPr>
        <p:txBody>
          <a:bodyPr/>
          <a:lstStyle>
            <a:lvl1pPr>
              <a:defRPr/>
            </a:lvl1pPr>
          </a:lstStyle>
          <a:p>
            <a:r>
              <a:rPr lang="nl-NL"/>
              <a:t>Plaats hier een titel…</a:t>
            </a:r>
          </a:p>
        </p:txBody>
      </p:sp>
    </p:spTree>
    <p:extLst>
      <p:ext uri="{BB962C8B-B14F-4D97-AF65-F5344CB8AC3E}">
        <p14:creationId xmlns:p14="http://schemas.microsoft.com/office/powerpoint/2010/main" val="192736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4A297-FC2C-F01B-46F9-499A2880D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55D4225-5554-6B03-C89B-8480A7D3D9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081ED5F-5082-69A3-14FA-8B36FD1A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33E016-E1D5-0564-448D-D0066FB52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222C8C9-FD65-EB3E-AFB0-9973A9C9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53636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0FDD34-71F0-40D3-4836-E282EFF9A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AB305A-157D-C76A-696F-C9C941D11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DCBC407-8AC2-D6E0-8EED-718BB32453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5F48BD22-FDC0-9A17-24B9-7C852D790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C8F7D5F-6B81-8CA8-7AF2-D05A25B1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3F8FBC6-AD54-C523-E0AD-CF62743C8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75955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22D9F2-5B60-66B7-0132-D1B572913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02DF85-E34D-0BAC-F86B-BB31E1D61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55E4D6A-F962-D404-FFCD-7C0F1512D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105EE05-D943-BDCB-CB15-789958E99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9FF7508-CF04-D487-A3B0-1C957C9AD8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81C8081-1C89-2B4F-D8B8-4D6C627E6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36DEAF7-8977-3125-6EE5-DA4379B99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13E74A07-B04C-3CB9-5FBF-305680710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217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26791-59BF-75D2-3D09-724CCAAF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82C60FA-CA9B-DEC0-A8CA-190693632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E0ECB1F-4299-A5EE-9491-43D8EA6F8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FB4F23C-C2A6-0A06-6824-A06A93EA9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09020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8A2F2958-1DE3-7358-8D9A-622EF645C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C1251134-738A-2398-5C31-A12BC5B90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97FF4C-ABFA-8546-DCE8-85B7AD64D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66297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C7748B-067F-C309-2106-E3349C32B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D2E343F-656F-4FEA-8A12-DC0649325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E73FAC0-33E7-4C19-E994-A33085FD5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AA21CCA-EC1F-2117-8EC7-E87B50BE9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43B21E7-A268-C0B0-C9CA-1832DC329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E9523A0-75DA-1B1C-8146-746D89D0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5418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3C1B41-F053-7F83-1F78-CA044D59C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5FC9D90-3483-49DC-C81C-2D572E805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350EB01-4432-F0CA-0F74-070E021CA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8995799-F5F7-A14F-A041-47967B565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3F9F04D-34FD-7F8C-D10F-E16AE26C8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00926A-4290-610C-238B-E320283CB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2570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F7B91EA-E1DB-85A8-9828-189707F64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B16BDC8-47E0-A173-4A11-B5BF87E3A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1A6BF31-4C83-AE14-881E-8D50F25002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F009B-621D-4875-AF8C-C9FE752B5F20}" type="datetimeFigureOut">
              <a:rPr lang="nl-NL" smtClean="0"/>
              <a:t>24-8-2023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3F06E48-1754-5583-DD4D-C6874E95B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DD1F8F9-6EBF-D022-0CBB-E179BFE62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9BE16-25B2-4F48-9F1E-981C3C88F71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57257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599DB398-D19B-814A-B597-6F2790E44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887BBEF-E168-114C-A4DA-569C1476D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2699430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venir Heavy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1.xml"/><Relationship Id="rId1" Type="http://schemas.openxmlformats.org/officeDocument/2006/relationships/video" Target="https://www.youtube.com/embed/Vqz2d7pTOV8?list=PLv2BtOtLblH13vCbf99BptWWk-EWx7QQG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hemeOverride" Target="../theme/themeOverr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849AF-0CF0-72DB-DABC-9C132ACB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Workshop </a:t>
            </a:r>
            <a:br>
              <a:rPr lang="nl-NL" dirty="0"/>
            </a:br>
            <a:r>
              <a:rPr lang="nl-NL" dirty="0"/>
              <a:t>Power Bi &amp; Data</a:t>
            </a:r>
          </a:p>
        </p:txBody>
      </p:sp>
    </p:spTree>
    <p:extLst>
      <p:ext uri="{BB962C8B-B14F-4D97-AF65-F5344CB8AC3E}">
        <p14:creationId xmlns:p14="http://schemas.microsoft.com/office/powerpoint/2010/main" val="3181650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D3BF6-CF28-EBD3-C444-9BE05DDD9A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023361" y="5290333"/>
            <a:ext cx="7745086" cy="1217612"/>
          </a:xfrm>
        </p:spPr>
        <p:txBody>
          <a:bodyPr anchor="ctr">
            <a:normAutofit fontScale="85000" lnSpcReduction="10000"/>
          </a:bodyPr>
          <a:lstStyle/>
          <a:p>
            <a:r>
              <a:rPr lang="en-US" dirty="0" err="1"/>
              <a:t>Opdrachtbeschrijving</a:t>
            </a:r>
            <a:endParaRPr lang="en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683BE-E6A2-276A-4866-CD461AEEF1E2}"/>
              </a:ext>
            </a:extLst>
          </p:cNvPr>
          <p:cNvSpPr txBox="1"/>
          <p:nvPr/>
        </p:nvSpPr>
        <p:spPr>
          <a:xfrm>
            <a:off x="4981576" y="1914525"/>
            <a:ext cx="69627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Geef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inzicht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de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behaalde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resultaten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 de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Olympische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spelen</a:t>
            </a:r>
            <a:b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Geef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een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inzicht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het effect van de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besteedde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budgetten</a:t>
            </a:r>
            <a:b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Geef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lang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korte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termijn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advies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over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investeringen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om de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resultaten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verhogen</a:t>
            </a:r>
            <a:endParaRPr lang="en-NL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05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D3BF6-CF28-EBD3-C444-9BE05DDD9A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0702" y="2050520"/>
            <a:ext cx="8986335" cy="2756959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Show and tell</a:t>
            </a:r>
            <a:endParaRPr lang="en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97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D3BF6-CF28-EBD3-C444-9BE05DDD9A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Introductie</a:t>
            </a:r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48095-6FE8-5A87-61F3-53579C1DA895}"/>
              </a:ext>
            </a:extLst>
          </p:cNvPr>
          <p:cNvSpPr txBox="1"/>
          <p:nvPr/>
        </p:nvSpPr>
        <p:spPr>
          <a:xfrm>
            <a:off x="5486400" y="2017643"/>
            <a:ext cx="619207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17:30 start introductie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-Kort doorspreken planning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-Uitleg Power Bi 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-Uitleg casus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-Spelen met de </a:t>
            </a:r>
            <a:r>
              <a:rPr lang="nl-NL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visuals</a:t>
            </a:r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 de data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17:45 Start casus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18:00 Eten &amp; door te bouwen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18:45 Resultaten presenteren</a:t>
            </a:r>
          </a:p>
          <a:p>
            <a:pPr rtl="0"/>
            <a:r>
              <a:rPr lang="nl-NL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19:00 Afronden</a:t>
            </a:r>
          </a:p>
        </p:txBody>
      </p:sp>
    </p:spTree>
    <p:extLst>
      <p:ext uri="{BB962C8B-B14F-4D97-AF65-F5344CB8AC3E}">
        <p14:creationId xmlns:p14="http://schemas.microsoft.com/office/powerpoint/2010/main" val="3686717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D3BF6-CF28-EBD3-C444-9BE05DDD9A7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17621" y="5290333"/>
            <a:ext cx="7350825" cy="121761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Intro Power BI</a:t>
            </a:r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4" name="Onlinemedia 3" title="What is Power BI? (2021)">
            <a:hlinkClick r:id="" action="ppaction://media"/>
            <a:extLst>
              <a:ext uri="{FF2B5EF4-FFF2-40B4-BE49-F238E27FC236}">
                <a16:creationId xmlns:a16="http://schemas.microsoft.com/office/drawing/2014/main" id="{72BC4B49-C314-5F67-01D1-C9FA31853E4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539744" y="1004570"/>
            <a:ext cx="7350825" cy="415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412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826E681F-5C2A-D969-FCE8-D4CCBA8BB13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315969" y="5290333"/>
            <a:ext cx="7452478" cy="1217612"/>
          </a:xfrm>
        </p:spPr>
        <p:txBody>
          <a:bodyPr>
            <a:normAutofit fontScale="77500" lnSpcReduction="20000"/>
          </a:bodyPr>
          <a:lstStyle/>
          <a:p>
            <a:r>
              <a:rPr lang="nl-NL" dirty="0">
                <a:solidFill>
                  <a:schemeClr val="bg1"/>
                </a:solidFill>
              </a:rPr>
              <a:t>Verdere uitleg Power BI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43D546-AF31-66E8-B77B-5187FBF9E587}"/>
              </a:ext>
            </a:extLst>
          </p:cNvPr>
          <p:cNvSpPr txBox="1"/>
          <p:nvPr/>
        </p:nvSpPr>
        <p:spPr>
          <a:xfrm>
            <a:off x="5486400" y="2017643"/>
            <a:ext cx="6192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Eerste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keer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inladen</a:t>
            </a:r>
            <a:endParaRPr lang="en-US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Transformatie</a:t>
            </a:r>
            <a:endParaRPr lang="en-US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drie</a:t>
            </a: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Canvas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400" b="1" i="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laag</a:t>
            </a:r>
            <a:endParaRPr lang="en-US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endParaRPr lang="en-US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Eerste</a:t>
            </a:r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visual </a:t>
            </a:r>
            <a:r>
              <a:rPr lang="en-US" sz="24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bouwen</a:t>
            </a:r>
            <a:endParaRPr lang="en-NL" sz="2400" b="1" i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77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68BF99-B879-6854-01FB-033FA6F1FD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32671" y="5290333"/>
            <a:ext cx="8835776" cy="1217612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Eerste keer inladen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6F0F8592-0CB0-9767-6BF3-2AC723605B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82"/>
          <a:stretch/>
        </p:blipFill>
        <p:spPr>
          <a:xfrm>
            <a:off x="0" y="0"/>
            <a:ext cx="7046976" cy="4951050"/>
          </a:xfrm>
          <a:prstGeom prst="rect">
            <a:avLst/>
          </a:prstGeom>
        </p:spPr>
      </p:pic>
      <p:sp>
        <p:nvSpPr>
          <p:cNvPr id="15" name="Stroomdiagram: Proces 14">
            <a:extLst>
              <a:ext uri="{FF2B5EF4-FFF2-40B4-BE49-F238E27FC236}">
                <a16:creationId xmlns:a16="http://schemas.microsoft.com/office/drawing/2014/main" id="{05D70263-4A34-45A2-E1B6-6CFCC4B14DB7}"/>
              </a:ext>
            </a:extLst>
          </p:cNvPr>
          <p:cNvSpPr/>
          <p:nvPr/>
        </p:nvSpPr>
        <p:spPr>
          <a:xfrm>
            <a:off x="1255776" y="359664"/>
            <a:ext cx="341376" cy="451104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Stroomdiagram: Proces 15">
            <a:extLst>
              <a:ext uri="{FF2B5EF4-FFF2-40B4-BE49-F238E27FC236}">
                <a16:creationId xmlns:a16="http://schemas.microsoft.com/office/drawing/2014/main" id="{D1F8F532-CF99-3FA2-110B-870B25F17E17}"/>
              </a:ext>
            </a:extLst>
          </p:cNvPr>
          <p:cNvSpPr/>
          <p:nvPr/>
        </p:nvSpPr>
        <p:spPr>
          <a:xfrm>
            <a:off x="3462528" y="1200912"/>
            <a:ext cx="798576" cy="323088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Afbeelding 17">
            <a:extLst>
              <a:ext uri="{FF2B5EF4-FFF2-40B4-BE49-F238E27FC236}">
                <a16:creationId xmlns:a16="http://schemas.microsoft.com/office/drawing/2014/main" id="{2E046F54-98B7-4B1C-2C4F-97929519E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3008" y="592859"/>
            <a:ext cx="4718471" cy="3765331"/>
          </a:xfrm>
          <a:prstGeom prst="rect">
            <a:avLst/>
          </a:prstGeom>
        </p:spPr>
      </p:pic>
      <p:sp>
        <p:nvSpPr>
          <p:cNvPr id="19" name="Stroomdiagram: Proces 18">
            <a:extLst>
              <a:ext uri="{FF2B5EF4-FFF2-40B4-BE49-F238E27FC236}">
                <a16:creationId xmlns:a16="http://schemas.microsoft.com/office/drawing/2014/main" id="{1FACBD2F-63B2-5028-A0AB-89370E60B9DF}"/>
              </a:ext>
            </a:extLst>
          </p:cNvPr>
          <p:cNvSpPr/>
          <p:nvPr/>
        </p:nvSpPr>
        <p:spPr>
          <a:xfrm>
            <a:off x="7303008" y="1267968"/>
            <a:ext cx="1798320" cy="359664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Stroomdiagram: Proces 19">
            <a:extLst>
              <a:ext uri="{FF2B5EF4-FFF2-40B4-BE49-F238E27FC236}">
                <a16:creationId xmlns:a16="http://schemas.microsoft.com/office/drawing/2014/main" id="{1F92132C-C71D-E0E8-B78B-DE910931A46C}"/>
              </a:ext>
            </a:extLst>
          </p:cNvPr>
          <p:cNvSpPr/>
          <p:nvPr/>
        </p:nvSpPr>
        <p:spPr>
          <a:xfrm>
            <a:off x="10253472" y="4072128"/>
            <a:ext cx="396240" cy="176784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Stroomdiagram: Proces 20">
            <a:extLst>
              <a:ext uri="{FF2B5EF4-FFF2-40B4-BE49-F238E27FC236}">
                <a16:creationId xmlns:a16="http://schemas.microsoft.com/office/drawing/2014/main" id="{2FCE1357-0827-1FF1-1A52-47F3EB87372A}"/>
              </a:ext>
            </a:extLst>
          </p:cNvPr>
          <p:cNvSpPr/>
          <p:nvPr/>
        </p:nvSpPr>
        <p:spPr>
          <a:xfrm>
            <a:off x="4559808" y="3962400"/>
            <a:ext cx="768096" cy="201168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347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5296464E-83CA-D8F8-DF92-09EBE6C6B16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nl-NL" dirty="0">
                <a:solidFill>
                  <a:schemeClr val="bg1"/>
                </a:solidFill>
              </a:rPr>
              <a:t>Transformatie</a:t>
            </a:r>
          </a:p>
        </p:txBody>
      </p:sp>
    </p:spTree>
    <p:extLst>
      <p:ext uri="{BB962C8B-B14F-4D97-AF65-F5344CB8AC3E}">
        <p14:creationId xmlns:p14="http://schemas.microsoft.com/office/powerpoint/2010/main" val="5783072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68BF99-B879-6854-01FB-033FA6F1FD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32671" y="5290333"/>
            <a:ext cx="8835776" cy="1217612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De drie views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4B57A98-8EF2-3D4F-755C-D286CEF668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46"/>
          <a:stretch/>
        </p:blipFill>
        <p:spPr>
          <a:xfrm>
            <a:off x="6177735" y="-3"/>
            <a:ext cx="6021751" cy="3566163"/>
          </a:xfrm>
          <a:prstGeom prst="rect">
            <a:avLst/>
          </a:prstGeom>
        </p:spPr>
      </p:pic>
      <p:sp>
        <p:nvSpPr>
          <p:cNvPr id="7" name="Stroomdiagram: Proces 6">
            <a:extLst>
              <a:ext uri="{FF2B5EF4-FFF2-40B4-BE49-F238E27FC236}">
                <a16:creationId xmlns:a16="http://schemas.microsoft.com/office/drawing/2014/main" id="{875D608F-87B3-7D3A-CA1E-7F1BF06D18C6}"/>
              </a:ext>
            </a:extLst>
          </p:cNvPr>
          <p:cNvSpPr/>
          <p:nvPr/>
        </p:nvSpPr>
        <p:spPr>
          <a:xfrm>
            <a:off x="6178311" y="615696"/>
            <a:ext cx="196292" cy="475488"/>
          </a:xfrm>
          <a:prstGeom prst="flowChartProcess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2BAC907F-60FF-880A-9C22-A688BA35B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"/>
            <a:ext cx="5993658" cy="356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78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C68BF99-B879-6854-01FB-033FA6F1FD1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932671" y="5290333"/>
            <a:ext cx="8835776" cy="1217612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bg1"/>
                </a:solidFill>
              </a:rPr>
              <a:t>Eerste </a:t>
            </a:r>
            <a:r>
              <a:rPr lang="nl-NL" dirty="0" err="1">
                <a:solidFill>
                  <a:schemeClr val="bg1"/>
                </a:solidFill>
              </a:rPr>
              <a:t>visual</a:t>
            </a:r>
            <a:r>
              <a:rPr lang="nl-NL" dirty="0">
                <a:solidFill>
                  <a:schemeClr val="bg1"/>
                </a:solidFill>
              </a:rPr>
              <a:t> bouwen</a:t>
            </a:r>
          </a:p>
        </p:txBody>
      </p:sp>
    </p:spTree>
    <p:extLst>
      <p:ext uri="{BB962C8B-B14F-4D97-AF65-F5344CB8AC3E}">
        <p14:creationId xmlns:p14="http://schemas.microsoft.com/office/powerpoint/2010/main" val="1512632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EC97F3A2-4451-A800-00F7-51DA2787FB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17621" y="5290333"/>
            <a:ext cx="7350825" cy="1217612"/>
          </a:xfrm>
        </p:spPr>
        <p:txBody>
          <a:bodyPr>
            <a:normAutofit/>
          </a:bodyPr>
          <a:lstStyle/>
          <a:p>
            <a:r>
              <a:rPr lang="en-US" dirty="0" err="1"/>
              <a:t>Opdrachtuitleg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3F603C-06C8-E600-164D-2E71E3AD2D32}"/>
              </a:ext>
            </a:extLst>
          </p:cNvPr>
          <p:cNvSpPr txBox="1"/>
          <p:nvPr/>
        </p:nvSpPr>
        <p:spPr>
          <a:xfrm>
            <a:off x="5705474" y="1800225"/>
            <a:ext cx="60629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b="1" i="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 bent ingehuurd door het NOC*NSF om te kijken naar historische data</a:t>
            </a:r>
            <a:br>
              <a:rPr lang="nl-NL" sz="2400" b="1" i="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2400" b="1" i="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NOC*NSF heeft veel geïnvesteerd in meerdere sporten maar geen inzicht in de resultaten</a:t>
            </a:r>
            <a:br>
              <a:rPr lang="nl-NL" sz="2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nl-NL" sz="2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Waar heeft de investering gewerkt en waar moet meer geïnvesteerd worden</a:t>
            </a:r>
            <a:br>
              <a:rPr lang="nl-NL" sz="24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nl-NL" sz="2400" b="1" i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nl-NL" sz="2400" b="1" i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link</a:t>
            </a:r>
          </a:p>
        </p:txBody>
      </p:sp>
      <p:pic>
        <p:nvPicPr>
          <p:cNvPr id="4" name="Afbeelding 3" descr="Afbeelding met vlag, wolk, hemel, buitenshuis&#10;&#10;Automatisch gegenereerde beschrijving">
            <a:extLst>
              <a:ext uri="{FF2B5EF4-FFF2-40B4-BE49-F238E27FC236}">
                <a16:creationId xmlns:a16="http://schemas.microsoft.com/office/drawing/2014/main" id="{ACD20CD2-8F87-798D-FC1C-6485B93C8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628" y="3859025"/>
            <a:ext cx="3813406" cy="254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77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oofdthema (titels)">
  <a:themeElements>
    <a:clrScheme name="Aangepast 1">
      <a:dk1>
        <a:srgbClr val="494949"/>
      </a:dk1>
      <a:lt1>
        <a:srgbClr val="FFFFFF"/>
      </a:lt1>
      <a:dk2>
        <a:srgbClr val="44546A"/>
      </a:dk2>
      <a:lt2>
        <a:srgbClr val="E7E6E6"/>
      </a:lt2>
      <a:accent1>
        <a:srgbClr val="0451A7"/>
      </a:accent1>
      <a:accent2>
        <a:srgbClr val="CD0202"/>
      </a:accent2>
      <a:accent3>
        <a:srgbClr val="FF5B00"/>
      </a:accent3>
      <a:accent4>
        <a:srgbClr val="F8BF32"/>
      </a:accent4>
      <a:accent5>
        <a:srgbClr val="029220"/>
      </a:accent5>
      <a:accent6>
        <a:srgbClr val="3AA2D7"/>
      </a:accent6>
      <a:hlink>
        <a:srgbClr val="F84343"/>
      </a:hlink>
      <a:folHlink>
        <a:srgbClr val="70C55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r">
          <a:defRPr sz="7200" b="1" i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Fortezza Groep presentatie template V1.2" id="{4E8A9481-B1A2-4020-A553-542E18BF9712}" vid="{CA327671-DFD2-4A4F-8269-616EB877CCCB}"/>
    </a:ext>
  </a:extLst>
</a:theme>
</file>

<file path=ppt/theme/themeOverride1.xml><?xml version="1.0" encoding="utf-8"?>
<a:themeOverride xmlns:a="http://schemas.openxmlformats.org/drawingml/2006/main">
  <a:clrScheme name="Aangepast 1">
    <a:dk1>
      <a:srgbClr val="494949"/>
    </a:dk1>
    <a:lt1>
      <a:srgbClr val="FFFFFF"/>
    </a:lt1>
    <a:dk2>
      <a:srgbClr val="44546A"/>
    </a:dk2>
    <a:lt2>
      <a:srgbClr val="E7E6E6"/>
    </a:lt2>
    <a:accent1>
      <a:srgbClr val="0451A7"/>
    </a:accent1>
    <a:accent2>
      <a:srgbClr val="CD0202"/>
    </a:accent2>
    <a:accent3>
      <a:srgbClr val="FF5B00"/>
    </a:accent3>
    <a:accent4>
      <a:srgbClr val="F8BF32"/>
    </a:accent4>
    <a:accent5>
      <a:srgbClr val="029220"/>
    </a:accent5>
    <a:accent6>
      <a:srgbClr val="3AA2D7"/>
    </a:accent6>
    <a:hlink>
      <a:srgbClr val="F84343"/>
    </a:hlink>
    <a:folHlink>
      <a:srgbClr val="70C55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</Words>
  <Application>Microsoft Office PowerPoint</Application>
  <PresentationFormat>Breedbeeld</PresentationFormat>
  <Paragraphs>33</Paragraphs>
  <Slides>11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11</vt:i4>
      </vt:variant>
    </vt:vector>
  </HeadingPairs>
  <TitlesOfParts>
    <vt:vector size="18" baseType="lpstr">
      <vt:lpstr>Arial</vt:lpstr>
      <vt:lpstr>Avenir</vt:lpstr>
      <vt:lpstr>Avenir Heavy</vt:lpstr>
      <vt:lpstr>Calibri</vt:lpstr>
      <vt:lpstr>Calibri Light</vt:lpstr>
      <vt:lpstr>Kantoorthema</vt:lpstr>
      <vt:lpstr>Hoofdthema (titels)</vt:lpstr>
      <vt:lpstr>Workshop  Power Bi &amp; Data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 Power Bi &amp; Data</dc:title>
  <dc:creator>Max Doesburg</dc:creator>
  <cp:lastModifiedBy>Max Doesburg</cp:lastModifiedBy>
  <cp:revision>4</cp:revision>
  <dcterms:created xsi:type="dcterms:W3CDTF">2023-08-02T12:23:52Z</dcterms:created>
  <dcterms:modified xsi:type="dcterms:W3CDTF">2023-08-24T11:09:24Z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4022e7b-dd37-402b-9eaa-c9c92e655dc8_Enabled">
    <vt:lpwstr>true</vt:lpwstr>
  </property>
  <property fmtid="{D5CDD505-2E9C-101B-9397-08002B2CF9AE}" pid="3" name="MSIP_Label_c4022e7b-dd37-402b-9eaa-c9c92e655dc8_SetDate">
    <vt:lpwstr>2023-08-02T12:24:58Z</vt:lpwstr>
  </property>
  <property fmtid="{D5CDD505-2E9C-101B-9397-08002B2CF9AE}" pid="4" name="MSIP_Label_c4022e7b-dd37-402b-9eaa-c9c92e655dc8_Method">
    <vt:lpwstr>Standard</vt:lpwstr>
  </property>
  <property fmtid="{D5CDD505-2E9C-101B-9397-08002B2CF9AE}" pid="5" name="MSIP_Label_c4022e7b-dd37-402b-9eaa-c9c92e655dc8_Name">
    <vt:lpwstr>c4022e7b-dd37-402b-9eaa-c9c92e655dc8</vt:lpwstr>
  </property>
  <property fmtid="{D5CDD505-2E9C-101B-9397-08002B2CF9AE}" pid="6" name="MSIP_Label_c4022e7b-dd37-402b-9eaa-c9c92e655dc8_SiteId">
    <vt:lpwstr>ab0f90a7-52ff-444c-b8e5-97961ff4c13d</vt:lpwstr>
  </property>
  <property fmtid="{D5CDD505-2E9C-101B-9397-08002B2CF9AE}" pid="7" name="MSIP_Label_c4022e7b-dd37-402b-9eaa-c9c92e655dc8_ActionId">
    <vt:lpwstr>3079240d-e503-44af-b56f-4c4ad909e7a2</vt:lpwstr>
  </property>
  <property fmtid="{D5CDD505-2E9C-101B-9397-08002B2CF9AE}" pid="8" name="MSIP_Label_c4022e7b-dd37-402b-9eaa-c9c92e655dc8_ContentBits">
    <vt:lpwstr>0</vt:lpwstr>
  </property>
</Properties>
</file>

<file path=docProps/thumbnail.jpeg>
</file>